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0" r:id="rId4"/>
    <p:sldId id="259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d/HPO8SFAZkaulfhvWQYubOOb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1540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sz="1200" b="0" i="0" u="none" strike="noStrike" cap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547812" y="2351425"/>
            <a:ext cx="6264275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4000"/>
              <a:buFont typeface="Open Sans"/>
              <a:buNone/>
            </a:pPr>
            <a:r>
              <a:rPr lang="en-US" sz="4000" b="1" i="0" u="none" strike="noStrike" cap="none">
                <a:solidFill>
                  <a:srgbClr val="15442C"/>
                </a:solidFill>
                <a:latin typeface="Open Sans"/>
                <a:ea typeface="Open Sans"/>
                <a:cs typeface="Open Sans"/>
                <a:sym typeface="Open Sans"/>
              </a:rPr>
              <a:t>TÍTULO/ASSUNTO PRINCIPAL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1547812" y="3543300"/>
            <a:ext cx="62642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2400"/>
              <a:buFont typeface="Open Sans"/>
              <a:buNone/>
            </a:pPr>
            <a:r>
              <a:rPr lang="en-US" sz="2400" b="0" i="0" u="none" strike="noStrike" cap="none">
                <a:solidFill>
                  <a:srgbClr val="15442C"/>
                </a:solidFill>
                <a:latin typeface="Open Sans"/>
                <a:ea typeface="Open Sans"/>
                <a:cs typeface="Open Sans"/>
                <a:sym typeface="Open Sans"/>
              </a:rPr>
              <a:t>Subtítulo</a:t>
            </a:r>
            <a:endParaRPr/>
          </a:p>
        </p:txBody>
      </p:sp>
      <p:pic>
        <p:nvPicPr>
          <p:cNvPr id="86" name="Google Shape;86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/>
          </a:blip>
          <a:srcRect t="-31561" r="-31561"/>
          <a:stretch/>
        </p:blipFill>
        <p:spPr>
          <a:xfrm>
            <a:off x="6705187" y="0"/>
            <a:ext cx="2213800" cy="123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 t="-31561" r="-31561"/>
          <a:stretch/>
        </p:blipFill>
        <p:spPr>
          <a:xfrm>
            <a:off x="3547600" y="5340475"/>
            <a:ext cx="2213124" cy="1234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2;p2">
            <a:extLst>
              <a:ext uri="{FF2B5EF4-FFF2-40B4-BE49-F238E27FC236}">
                <a16:creationId xmlns:a16="http://schemas.microsoft.com/office/drawing/2014/main" id="{33E1CFEA-0AC4-4AD9-3A68-A83B61295D59}"/>
              </a:ext>
            </a:extLst>
          </p:cNvPr>
          <p:cNvSpPr txBox="1">
            <a:spLocks/>
          </p:cNvSpPr>
          <p:nvPr/>
        </p:nvSpPr>
        <p:spPr>
          <a:xfrm>
            <a:off x="539750" y="476250"/>
            <a:ext cx="4608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>
                <a:srgbClr val="15442C"/>
              </a:buClr>
              <a:buSzPts val="3200"/>
              <a:buFont typeface="Open Sans"/>
              <a:buNone/>
            </a:pPr>
            <a:r>
              <a:rPr lang="en-US" sz="3200" b="1" dirty="0">
                <a:solidFill>
                  <a:srgbClr val="15442C"/>
                </a:solidFill>
                <a:latin typeface="Open Sans"/>
                <a:ea typeface="Open Sans"/>
                <a:cs typeface="Open Sans"/>
                <a:sym typeface="Open Sans"/>
              </a:rPr>
              <a:t>TÍTULO PRINCIPAL</a:t>
            </a:r>
            <a:endParaRPr lang="en-US" dirty="0"/>
          </a:p>
        </p:txBody>
      </p:sp>
      <p:sp>
        <p:nvSpPr>
          <p:cNvPr id="6" name="Google Shape;93;p2">
            <a:extLst>
              <a:ext uri="{FF2B5EF4-FFF2-40B4-BE49-F238E27FC236}">
                <a16:creationId xmlns:a16="http://schemas.microsoft.com/office/drawing/2014/main" id="{503B35EC-4E4D-76C1-7B4C-7244556E3950}"/>
              </a:ext>
            </a:extLst>
          </p:cNvPr>
          <p:cNvSpPr txBox="1"/>
          <p:nvPr/>
        </p:nvSpPr>
        <p:spPr>
          <a:xfrm>
            <a:off x="611187" y="1341437"/>
            <a:ext cx="8064500" cy="364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</a:pP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Escreva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</a:t>
            </a:r>
            <a:r>
              <a:rPr lang="en-US" sz="21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sp>
        <p:nvSpPr>
          <p:cNvPr id="7" name="Google Shape;91;p2">
            <a:extLst>
              <a:ext uri="{FF2B5EF4-FFF2-40B4-BE49-F238E27FC236}">
                <a16:creationId xmlns:a16="http://schemas.microsoft.com/office/drawing/2014/main" id="{DE7B7FED-60EC-370D-C6D1-A2290F94D0A2}"/>
              </a:ext>
            </a:extLst>
          </p:cNvPr>
          <p:cNvSpPr txBox="1"/>
          <p:nvPr/>
        </p:nvSpPr>
        <p:spPr>
          <a:xfrm>
            <a:off x="0" y="977561"/>
            <a:ext cx="4427537" cy="46037"/>
          </a:xfrm>
          <a:prstGeom prst="rect">
            <a:avLst/>
          </a:prstGeom>
          <a:solidFill>
            <a:srgbClr val="18563A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8" name="Google Shape;108;p4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 t="-31561" r="-31561"/>
          <a:stretch/>
        </p:blipFill>
        <p:spPr>
          <a:xfrm>
            <a:off x="3547600" y="5340475"/>
            <a:ext cx="2213124" cy="123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1;p2">
            <a:extLst>
              <a:ext uri="{FF2B5EF4-FFF2-40B4-BE49-F238E27FC236}">
                <a16:creationId xmlns:a16="http://schemas.microsoft.com/office/drawing/2014/main" id="{80A30758-29AD-B930-A06A-993DC8699C9A}"/>
              </a:ext>
            </a:extLst>
          </p:cNvPr>
          <p:cNvSpPr txBox="1"/>
          <p:nvPr/>
        </p:nvSpPr>
        <p:spPr>
          <a:xfrm>
            <a:off x="0" y="977561"/>
            <a:ext cx="4427537" cy="46037"/>
          </a:xfrm>
          <a:prstGeom prst="rect">
            <a:avLst/>
          </a:prstGeom>
          <a:solidFill>
            <a:srgbClr val="18563A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2;p2">
            <a:extLst>
              <a:ext uri="{FF2B5EF4-FFF2-40B4-BE49-F238E27FC236}">
                <a16:creationId xmlns:a16="http://schemas.microsoft.com/office/drawing/2014/main" id="{01059BAC-76C6-052A-3538-BBE6EC9AFB48}"/>
              </a:ext>
            </a:extLst>
          </p:cNvPr>
          <p:cNvSpPr txBox="1">
            <a:spLocks/>
          </p:cNvSpPr>
          <p:nvPr/>
        </p:nvSpPr>
        <p:spPr>
          <a:xfrm>
            <a:off x="539750" y="401299"/>
            <a:ext cx="4608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>
                <a:srgbClr val="15442C"/>
              </a:buClr>
              <a:buSzPts val="3200"/>
              <a:buFont typeface="Open Sans"/>
              <a:buNone/>
            </a:pPr>
            <a:r>
              <a:rPr lang="en-US" sz="3200" b="1">
                <a:solidFill>
                  <a:srgbClr val="15442C"/>
                </a:solidFill>
                <a:latin typeface="Open Sans"/>
                <a:ea typeface="Open Sans"/>
                <a:cs typeface="Open Sans"/>
                <a:sym typeface="Open Sans"/>
              </a:rPr>
              <a:t>TÍTULO PRINCIPAL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457200" y="81451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8" name="Google Shape;108;p4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 t="-31561" r="-31561"/>
          <a:stretch/>
        </p:blipFill>
        <p:spPr>
          <a:xfrm>
            <a:off x="3547600" y="5340475"/>
            <a:ext cx="2213124" cy="123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Apresentação na tela (4:3)</PresentationFormat>
  <Paragraphs>5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Open Sans</vt:lpstr>
      <vt:lpstr>Calibri</vt:lpstr>
      <vt:lpstr>Arial</vt:lpstr>
      <vt:lpstr>Cambria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..</dc:creator>
  <cp:lastModifiedBy>CLEITON PONS FERREIRA</cp:lastModifiedBy>
  <cp:revision>1</cp:revision>
  <dcterms:created xsi:type="dcterms:W3CDTF">2016-03-28T14:20:55Z</dcterms:created>
  <dcterms:modified xsi:type="dcterms:W3CDTF">2022-09-23T20:46:52Z</dcterms:modified>
</cp:coreProperties>
</file>