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t>05/09/2019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t>05/09/2019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t>05/09/2019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t>05/09/2019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05/09/2019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05/09/2019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t>05/09/2019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wnloads\MEPERG_MOD2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41"/>
            <a:ext cx="9144000" cy="685011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1547664" y="1844825"/>
            <a:ext cx="6910536" cy="864096"/>
          </a:xfrm>
        </p:spPr>
        <p:txBody>
          <a:bodyPr>
            <a:normAutofit fontScale="90000"/>
          </a:bodyPr>
          <a:lstStyle/>
          <a:p>
            <a:pPr algn="l"/>
            <a:r>
              <a:rPr lang="en-US" b="1" dirty="0" smtClean="0">
                <a:solidFill>
                  <a:schemeClr val="accent6"/>
                </a:solidFill>
                <a:latin typeface="Open Sans" pitchFamily="34" charset="0"/>
              </a:rPr>
              <a:t/>
            </a:r>
            <a:br>
              <a:rPr lang="en-US" b="1" dirty="0" smtClean="0">
                <a:solidFill>
                  <a:schemeClr val="accent6"/>
                </a:solidFill>
                <a:latin typeface="Open Sans" pitchFamily="34" charset="0"/>
              </a:rPr>
            </a:br>
            <a:r>
              <a:rPr lang="en-US" sz="3600" b="1" dirty="0" smtClean="0">
                <a:solidFill>
                  <a:srgbClr val="C00000"/>
                </a:solidFill>
                <a:latin typeface="Open Sans" pitchFamily="34" charset="0"/>
              </a:rPr>
              <a:t>TÍTULO</a:t>
            </a:r>
            <a:r>
              <a:rPr lang="pt-BR" sz="3600" dirty="0"/>
              <a:t/>
            </a:r>
            <a:br>
              <a:rPr lang="pt-BR" sz="3600" dirty="0"/>
            </a:br>
            <a:endParaRPr lang="pt-BR" sz="3600" dirty="0"/>
          </a:p>
        </p:txBody>
      </p:sp>
      <p:sp>
        <p:nvSpPr>
          <p:cNvPr id="6" name="Subtítulo 2"/>
          <p:cNvSpPr txBox="1">
            <a:spLocks/>
          </p:cNvSpPr>
          <p:nvPr/>
        </p:nvSpPr>
        <p:spPr>
          <a:xfrm>
            <a:off x="1691680" y="3717032"/>
            <a:ext cx="4968552" cy="56873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000" dirty="0" err="1" smtClean="0">
                <a:solidFill>
                  <a:srgbClr val="C00000"/>
                </a:solidFill>
                <a:latin typeface="Open Sans" pitchFamily="34" charset="0"/>
              </a:rPr>
              <a:t>Autor</a:t>
            </a:r>
            <a:r>
              <a:rPr lang="en-US" sz="2000" dirty="0" smtClean="0">
                <a:solidFill>
                  <a:srgbClr val="C00000"/>
                </a:solidFill>
                <a:latin typeface="Open Sans" pitchFamily="34" charset="0"/>
              </a:rPr>
              <a:t>(</a:t>
            </a:r>
            <a:r>
              <a:rPr lang="en-US" sz="2000" dirty="0" err="1" smtClean="0">
                <a:solidFill>
                  <a:srgbClr val="C00000"/>
                </a:solidFill>
                <a:latin typeface="Open Sans" pitchFamily="34" charset="0"/>
              </a:rPr>
              <a:t>es</a:t>
            </a:r>
            <a:r>
              <a:rPr lang="en-US" sz="2000" dirty="0" smtClean="0">
                <a:solidFill>
                  <a:srgbClr val="C00000"/>
                </a:solidFill>
                <a:latin typeface="Open Sans" pitchFamily="34" charset="0"/>
              </a:rPr>
              <a:t>)</a:t>
            </a:r>
            <a:endParaRPr lang="pt-BR" sz="2000" dirty="0" smtClean="0">
              <a:solidFill>
                <a:srgbClr val="C00000"/>
              </a:solidFill>
            </a:endParaRPr>
          </a:p>
          <a:p>
            <a:endParaRPr lang="pt-BR" dirty="0"/>
          </a:p>
        </p:txBody>
      </p:sp>
      <p:sp>
        <p:nvSpPr>
          <p:cNvPr id="7" name="Subtítulo 2"/>
          <p:cNvSpPr txBox="1">
            <a:spLocks/>
          </p:cNvSpPr>
          <p:nvPr/>
        </p:nvSpPr>
        <p:spPr>
          <a:xfrm>
            <a:off x="1691680" y="4271685"/>
            <a:ext cx="4968552" cy="56873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pt-BR" sz="2000" dirty="0" smtClean="0">
                <a:solidFill>
                  <a:srgbClr val="C00000"/>
                </a:solidFill>
                <a:latin typeface="Open Sans" pitchFamily="34" charset="0"/>
              </a:rPr>
              <a:t>Orientador(es)</a:t>
            </a:r>
            <a:endParaRPr lang="pt-BR" sz="2000" dirty="0" smtClean="0">
              <a:solidFill>
                <a:srgbClr val="C00000"/>
              </a:solidFill>
            </a:endParaRPr>
          </a:p>
          <a:p>
            <a:endParaRPr lang="pt-BR" dirty="0"/>
          </a:p>
        </p:txBody>
      </p:sp>
    </p:spTree>
    <p:extLst>
      <p:ext uri="{BB962C8B-B14F-4D97-AF65-F5344CB8AC3E}">
        <p14:creationId xmlns:p14="http://schemas.microsoft.com/office/powerpoint/2010/main" val="1422987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Downloads\MEPERG_MOD2 (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41"/>
            <a:ext cx="9144000" cy="6850117"/>
          </a:xfrm>
          <a:prstGeom prst="rect">
            <a:avLst/>
          </a:prstGeom>
          <a:noFill/>
          <a:extLst>
            <a:ext uri="{909E8E84-426E-40DD-AFC4-6F175D3DCCD1}">
              <a14:hiddenFill xmlns:a14="http://schemas.microsoft.com/office/drawing/2010/main">
                <a:solidFill>
                  <a:srgbClr val="FFFFFF"/>
                </a:solidFill>
              </a14:hiddenFill>
            </a:ext>
          </a:extLst>
        </p:spPr>
      </p:pic>
      <p:sp>
        <p:nvSpPr>
          <p:cNvPr id="3" name="Espaço Reservado para Conteúdo 2"/>
          <p:cNvSpPr>
            <a:spLocks noGrp="1"/>
          </p:cNvSpPr>
          <p:nvPr>
            <p:ph idx="1"/>
          </p:nvPr>
        </p:nvSpPr>
        <p:spPr>
          <a:xfrm>
            <a:off x="457200" y="1664803"/>
            <a:ext cx="8229600" cy="3528392"/>
          </a:xfrm>
        </p:spPr>
        <p:txBody>
          <a:bodyPr>
            <a:normAutofit fontScale="70000" lnSpcReduction="20000"/>
          </a:bodyPr>
          <a:lstStyle/>
          <a:p>
            <a:pPr marL="0" indent="0" algn="just">
              <a:buNone/>
            </a:pPr>
            <a:r>
              <a:rPr lang="pt-BR" dirty="0" smtClean="0">
                <a:latin typeface="Open Sans" pitchFamily="34" charset="0"/>
              </a:rPr>
              <a:t>	Escreva </a:t>
            </a:r>
            <a:r>
              <a:rPr lang="pt-BR" dirty="0">
                <a:latin typeface="Open Sans" pitchFamily="34" charset="0"/>
              </a:rPr>
              <a:t>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marL="0" indent="0">
              <a:buNone/>
            </a:pPr>
            <a:endParaRPr lang="pt-BR" dirty="0"/>
          </a:p>
        </p:txBody>
      </p:sp>
      <p:sp>
        <p:nvSpPr>
          <p:cNvPr id="5" name="Título 4"/>
          <p:cNvSpPr>
            <a:spLocks noGrp="1"/>
          </p:cNvSpPr>
          <p:nvPr>
            <p:ph type="title"/>
          </p:nvPr>
        </p:nvSpPr>
        <p:spPr/>
        <p:txBody>
          <a:bodyPr/>
          <a:lstStyle/>
          <a:p>
            <a:endParaRPr lang="pt-BR"/>
          </a:p>
        </p:txBody>
      </p:sp>
    </p:spTree>
    <p:extLst>
      <p:ext uri="{BB962C8B-B14F-4D97-AF65-F5344CB8AC3E}">
        <p14:creationId xmlns:p14="http://schemas.microsoft.com/office/powerpoint/2010/main" val="1660233711"/>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4</Words>
  <Application>Microsoft Office PowerPoint</Application>
  <PresentationFormat>Apresentação na tela (4:3)</PresentationFormat>
  <Paragraphs>4</Paragraphs>
  <Slides>2</Slides>
  <Notes>0</Notes>
  <HiddenSlides>0</HiddenSlides>
  <MMClips>0</MMClips>
  <ScaleCrop>false</ScaleCrop>
  <HeadingPairs>
    <vt:vector size="4" baseType="variant">
      <vt:variant>
        <vt:lpstr>Tema</vt:lpstr>
      </vt:variant>
      <vt:variant>
        <vt:i4>1</vt:i4>
      </vt:variant>
      <vt:variant>
        <vt:lpstr>Títulos de slides</vt:lpstr>
      </vt:variant>
      <vt:variant>
        <vt:i4>2</vt:i4>
      </vt:variant>
    </vt:vector>
  </HeadingPairs>
  <TitlesOfParts>
    <vt:vector size="3" baseType="lpstr">
      <vt:lpstr>Tema do Office</vt:lpstr>
      <vt:lpstr> TÍTULO </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usuario</cp:lastModifiedBy>
  <cp:revision>12</cp:revision>
  <dcterms:created xsi:type="dcterms:W3CDTF">2019-09-03T19:58:35Z</dcterms:created>
  <dcterms:modified xsi:type="dcterms:W3CDTF">2019-09-05T18:25:25Z</dcterms:modified>
</cp:coreProperties>
</file>