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daaffb3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fdaaffb3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title="SLIDES 9 MEPERG 2025 (3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1475"/>
            <a:ext cx="9342173" cy="52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6685"/>
              </a:buClr>
              <a:buSzPts val="2800"/>
              <a:buNone/>
              <a:defRPr b="1">
                <a:solidFill>
                  <a:srgbClr val="0166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title="SLIDES 9 MEPERG 2025 (2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8500"/>
            <a:ext cx="9301325" cy="52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2559"/>
              </a:solidFill>
            </a:endParaRPr>
          </a:p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